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95" r:id="rId2"/>
    <p:sldId id="279" r:id="rId3"/>
    <p:sldId id="306" r:id="rId4"/>
    <p:sldId id="307" r:id="rId5"/>
    <p:sldId id="308" r:id="rId6"/>
  </p:sldIdLst>
  <p:sldSz cx="12192000" cy="6858000"/>
  <p:notesSz cx="6858000" cy="9144000"/>
  <p:embeddedFontLst>
    <p:embeddedFont>
      <p:font typeface="微软雅黑" panose="020B0503020204020204" pitchFamily="34" charset="-122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方正粗宋简体" panose="02010600030101010101" charset="-122"/>
      <p:regular r:id="rId14"/>
    </p:embeddedFont>
    <p:embeddedFont>
      <p:font typeface="Arial Unicode MS" panose="020B0604020202020204" pitchFamily="34" charset="-122"/>
      <p:regular r:id="rId15"/>
    </p:embeddedFont>
    <p:embeddedFont>
      <p:font typeface="Simplified Arabic Fixed" panose="02010600030101010101" charset="-78"/>
      <p:regular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Shruti" panose="02010600030101010101" charset="0"/>
      <p:regular r:id="rId19"/>
      <p:bold r:id="rId20"/>
    </p:embeddedFont>
    <p:embeddedFont>
      <p:font typeface="Microsoft JhengHei" panose="020B0604030504040204" pitchFamily="34" charset="-120"/>
      <p:regular r:id="rId21"/>
      <p:bold r:id="rId22"/>
    </p:embeddedFont>
  </p:embeddedFontLst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414" autoAdjust="0"/>
  </p:normalViewPr>
  <p:slideViewPr>
    <p:cSldViewPr snapToGrid="0">
      <p:cViewPr varScale="1">
        <p:scale>
          <a:sx n="83" d="100"/>
          <a:sy n="83" d="100"/>
        </p:scale>
        <p:origin x="658" y="48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gs" Target="tags/tag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870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578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007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06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42322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20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59588" y="227783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2020: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当我遇见了你，你便是我世界的全部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77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36885">
            <a:off x="6512251" y="254922"/>
            <a:ext cx="1851902" cy="3971302"/>
          </a:xfrm>
          <a:prstGeom prst="rect">
            <a:avLst/>
          </a:prstGeom>
        </p:spPr>
      </p:pic>
      <p:sp>
        <p:nvSpPr>
          <p:cNvPr id="59" name="心形 68"/>
          <p:cNvSpPr/>
          <p:nvPr/>
        </p:nvSpPr>
        <p:spPr>
          <a:xfrm>
            <a:off x="5347742" y="371473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2243489"/>
              </p:ext>
            </p:extLst>
          </p:nvPr>
        </p:nvGraphicFramePr>
        <p:xfrm>
          <a:off x="697437" y="1270965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5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48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元旦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小寒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腊八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大寒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9985864" y="28866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“你是真实存在的吗？”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“还在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/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嘻嘻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/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嘻嘻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/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嘻嘻”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我们的故事从这两句话开始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从此我们便坠入爱河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吼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吼吼</a:t>
            </a: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7875560" y="3270667"/>
            <a:ext cx="4005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</a:t>
            </a:r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相识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8628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70" grpId="0"/>
      <p:bldP spid="76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63108">
            <a:off x="6568060" y="428555"/>
            <a:ext cx="2000654" cy="4290291"/>
          </a:xfrm>
          <a:prstGeom prst="rect">
            <a:avLst/>
          </a:prstGeom>
        </p:spPr>
      </p:pic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今天第一次听到了你的声音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当时真的很激动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从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那就好感砰砰增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43394" y="27545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65775" y="323881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第一次电话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心形 68"/>
          <p:cNvSpPr/>
          <p:nvPr/>
        </p:nvSpPr>
        <p:spPr>
          <a:xfrm>
            <a:off x="2966576" y="450531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920526"/>
              </p:ext>
            </p:extLst>
          </p:nvPr>
        </p:nvGraphicFramePr>
        <p:xfrm>
          <a:off x="603572" y="117347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51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48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元旦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小寒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腊八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大寒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8114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要与你一起共同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创造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!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 smtClean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pic>
        <p:nvPicPr>
          <p:cNvPr id="71" name="图片 7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2" y="1178432"/>
            <a:ext cx="2997357" cy="211882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2" name="矩形 71"/>
          <p:cNvSpPr/>
          <p:nvPr/>
        </p:nvSpPr>
        <p:spPr>
          <a:xfrm>
            <a:off x="9802296" y="2865138"/>
            <a:ext cx="21098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20XX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056282" y="3281778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</a:t>
            </a:r>
          </a:p>
        </p:txBody>
      </p:sp>
    </p:spTree>
    <p:extLst>
      <p:ext uri="{BB962C8B-B14F-4D97-AF65-F5344CB8AC3E}">
        <p14:creationId xmlns:p14="http://schemas.microsoft.com/office/powerpoint/2010/main" val="240300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2" grpId="0"/>
      <p:bldP spid="7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42322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20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45332" y="228977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2020: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当我们遇见了彼此，便拥有了整个世界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3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907</TotalTime>
  <Words>314</Words>
  <Application>Microsoft Office PowerPoint</Application>
  <PresentationFormat>宽屏</PresentationFormat>
  <Paragraphs>172</Paragraphs>
  <Slides>5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7" baseType="lpstr">
      <vt:lpstr>微软雅黑</vt:lpstr>
      <vt:lpstr>Calibri</vt:lpstr>
      <vt:lpstr>方正粗宋简体</vt:lpstr>
      <vt:lpstr>Arial Unicode MS</vt:lpstr>
      <vt:lpstr>Arial</vt:lpstr>
      <vt:lpstr>Simplified Arabic Fixed</vt:lpstr>
      <vt:lpstr>Calibri Light</vt:lpstr>
      <vt:lpstr>宋体</vt:lpstr>
      <vt:lpstr>Shruti</vt:lpstr>
      <vt:lpstr>叶根友疾风草书</vt:lpstr>
      <vt:lpstr>Microsoft JhengHei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陈 松</cp:lastModifiedBy>
  <cp:revision>216</cp:revision>
  <dcterms:created xsi:type="dcterms:W3CDTF">2013-12-19T10:27:54Z</dcterms:created>
  <dcterms:modified xsi:type="dcterms:W3CDTF">2020-05-18T05:09:39Z</dcterms:modified>
</cp:coreProperties>
</file>

<file path=docProps/thumbnail.jpeg>
</file>